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64"/>
  </p:notesMasterIdLst>
  <p:sldIdLst>
    <p:sldId id="256" r:id="rId2"/>
    <p:sldId id="257" r:id="rId3"/>
    <p:sldId id="324" r:id="rId4"/>
    <p:sldId id="326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259" r:id="rId14"/>
    <p:sldId id="260" r:id="rId15"/>
    <p:sldId id="261" r:id="rId16"/>
    <p:sldId id="262" r:id="rId17"/>
    <p:sldId id="263" r:id="rId18"/>
    <p:sldId id="264" r:id="rId19"/>
    <p:sldId id="327" r:id="rId20"/>
    <p:sldId id="334" r:id="rId21"/>
    <p:sldId id="265" r:id="rId22"/>
    <p:sldId id="266" r:id="rId23"/>
    <p:sldId id="267" r:id="rId24"/>
    <p:sldId id="268" r:id="rId25"/>
    <p:sldId id="271" r:id="rId26"/>
    <p:sldId id="318" r:id="rId27"/>
    <p:sldId id="272" r:id="rId28"/>
    <p:sldId id="319" r:id="rId29"/>
    <p:sldId id="273" r:id="rId30"/>
    <p:sldId id="274" r:id="rId31"/>
    <p:sldId id="320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91" r:id="rId48"/>
    <p:sldId id="292" r:id="rId49"/>
    <p:sldId id="293" r:id="rId50"/>
    <p:sldId id="295" r:id="rId51"/>
    <p:sldId id="296" r:id="rId52"/>
    <p:sldId id="297" r:id="rId53"/>
    <p:sldId id="298" r:id="rId54"/>
    <p:sldId id="299" r:id="rId55"/>
    <p:sldId id="322" r:id="rId56"/>
    <p:sldId id="309" r:id="rId57"/>
    <p:sldId id="312" r:id="rId58"/>
    <p:sldId id="315" r:id="rId59"/>
    <p:sldId id="323" r:id="rId60"/>
    <p:sldId id="300" r:id="rId61"/>
    <p:sldId id="301" r:id="rId62"/>
    <p:sldId id="302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7"/>
    <p:restoredTop sz="83148"/>
  </p:normalViewPr>
  <p:slideViewPr>
    <p:cSldViewPr snapToGrid="0">
      <p:cViewPr varScale="1">
        <p:scale>
          <a:sx n="89" d="100"/>
          <a:sy n="89" d="100"/>
        </p:scale>
        <p:origin x="1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 ~10 minutes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E9F114D6-921C-B35F-772D-BCD46C3FBB2E}"/>
              </a:ext>
            </a:extLst>
          </p:cNvPr>
          <p:cNvGrpSpPr/>
          <p:nvPr/>
        </p:nvGrpSpPr>
        <p:grpSpPr>
          <a:xfrm>
            <a:off x="1440971" y="5038995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39DCDF23-E64F-96B4-D461-BB7EB0974065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97AE2267-29B1-A2DA-E62F-851D24508A04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3E0C3440-C1EE-5A1E-AE2E-FDA8487BBF53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EC41701-A1BD-7817-C96D-A7969B8A6DC6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76E5E71-0927-C039-9F97-0459934DD9A4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C118DB75-36E3-0EA2-CA7D-4237497DCAD7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5F95312A-226B-C05C-C584-C11C41472EF2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4F3F92E9-6CB0-E892-35EF-71806744172F}"/>
              </a:ext>
            </a:extLst>
          </p:cNvPr>
          <p:cNvGrpSpPr/>
          <p:nvPr/>
        </p:nvGrpSpPr>
        <p:grpSpPr>
          <a:xfrm>
            <a:off x="3340693" y="4962795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AA838AF2-4444-0F3F-DBA5-3519FD00F169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CEB2C47C-514F-B451-1945-27323E1636FE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F770923F-A74E-0361-C462-BE7869544F80}"/>
              </a:ext>
            </a:extLst>
          </p:cNvPr>
          <p:cNvGrpSpPr/>
          <p:nvPr/>
        </p:nvGrpSpPr>
        <p:grpSpPr>
          <a:xfrm>
            <a:off x="6657287" y="5023159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46D81CDB-2E0F-3339-A388-04745963DDE2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6A546DA-2C88-86DD-8F83-8E7230B80687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6118D105-39A3-5629-37B0-452266652B2D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0FE6324D-B725-6A16-F5B4-AA2329A5D2F6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7B632BBA-A015-7A7E-4BEE-2B083DDEE77A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0B383132-80DC-84E9-81E0-FDDFBC0B918A}"/>
              </a:ext>
            </a:extLst>
          </p:cNvPr>
          <p:cNvGrpSpPr/>
          <p:nvPr/>
        </p:nvGrpSpPr>
        <p:grpSpPr>
          <a:xfrm>
            <a:off x="8267676" y="5124356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8F8FE4CA-B7F6-BECF-1A6E-005BE520C33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7D284FC2-674C-08CC-DE8B-40BC5961D924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C14989DC-377E-5CDB-1363-AC0BB01F97DC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0F1FDC5F-0DD2-A758-450A-C08CB905DECB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9BE010-345D-E1C4-6932-51F2424A8E36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8C30B09-E743-62D8-03D0-D346370CFAB1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08D1D1EE-DFB5-526F-6838-D2A84A7E5C56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C22D7188-8940-B4CE-A467-8484C250FB2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A914FD58-3D4B-2750-332D-B07CA20708C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6FBD744F-BEF0-2791-631D-43D5B5F606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C17318DA-D3B8-AA3C-4EA0-9357C22A7D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5A094523-BE7C-61CC-46C7-E8B16522164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23B2A566-928D-2C14-C10D-6BF4038ED2DC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A45900CC-2F0C-BD7C-05C3-E0FEE253446C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76D088E9-7DB9-F7CA-0981-2ED9B079A753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82BFD0AA-9F48-3194-A7F1-9F065837DA2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AB7F6D70-8881-A955-8B94-4AB2C5C14DAC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651BE524-F508-DC09-DF73-B5C8569C88E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F92552A7-67BE-2075-81D1-3D507EF10F01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80620036-82AA-30CA-59AB-B2E16BC0AC7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0C23D8B1-05CD-318C-F88E-47F1D76D9EAD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00783243-1E10-855D-4B82-4C3364FC090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5DD6258-4342-4B52-2E5B-E34D04C49D05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0747CAFE-DAA3-4C5B-572B-B2F8B69CD7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91E0900A-F6CA-5D4A-51BB-A56EAC3D6099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65D212EC-92C5-7FDF-B186-E59FF73DB9E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197869E8-34F9-E7F1-43F8-047E7F442843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2F20C8B4-E66B-24CF-0D58-BCAFACEF611C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E344DBEB-0943-1A95-7EBB-FF5CF666A9B6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049B826E-3A10-0B89-E4F4-DAE683BB0F5A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4E36837D-F637-E3A5-8239-13760C8BDF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CB29AEF1-D7EB-83B4-14BC-8F903DBF51DE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88AD5B1A-4ACE-3DD1-4DFB-AE237AD32088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5267389E-AEDE-5CC0-1C8F-9196871427D9}"/>
              </a:ext>
            </a:extLst>
          </p:cNvPr>
          <p:cNvGrpSpPr/>
          <p:nvPr/>
        </p:nvGrpSpPr>
        <p:grpSpPr>
          <a:xfrm>
            <a:off x="10257518" y="4909558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4DAA750F-227B-3525-D6AB-C0F0A4EAB46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8A22780C-6B01-FD89-549F-B6388D7863F2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F46F02DB-74DF-9201-ED7B-271C94A5FA7E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8EAA17A0-B0E4-B52F-6435-C7290F67BC69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1F9BAF78-033E-179A-D467-C44524E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675" y="5105153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38ED4AEA-FB27-1CDA-8684-27FE9448F129}"/>
              </a:ext>
            </a:extLst>
          </p:cNvPr>
          <p:cNvSpPr txBox="1"/>
          <p:nvPr/>
        </p:nvSpPr>
        <p:spPr>
          <a:xfrm>
            <a:off x="5033890" y="610579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1B3E5EE-3AA4-984A-8B7F-2C5B7563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1508228" y="5121054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134DEADE-3DE4-448F-809B-52D7C56C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95" y="5128184"/>
            <a:ext cx="1009294" cy="10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839042" y="3704338"/>
            <a:ext cx="1868946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A set of blotches that resemble a Dalmatian.">
            <a:extLst>
              <a:ext uri="{FF2B5EF4-FFF2-40B4-BE49-F238E27FC236}">
                <a16:creationId xmlns:a16="http://schemas.microsoft.com/office/drawing/2014/main" id="{76C650A0-6055-9730-B531-E43C3B911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18990" r="20911" b="21212"/>
          <a:stretch/>
        </p:blipFill>
        <p:spPr bwMode="auto">
          <a:xfrm>
            <a:off x="5352747" y="1809788"/>
            <a:ext cx="2644454" cy="1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30AEED-D3F8-C90A-1FFB-E5F38253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4437" r="37774" b="30049"/>
          <a:stretch/>
        </p:blipFill>
        <p:spPr bwMode="auto">
          <a:xfrm>
            <a:off x="7955301" y="1675926"/>
            <a:ext cx="1982175" cy="1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4F8488E8-DCD1-967A-7A8A-BAF4124B764F}"/>
              </a:ext>
            </a:extLst>
          </p:cNvPr>
          <p:cNvSpPr txBox="1"/>
          <p:nvPr/>
        </p:nvSpPr>
        <p:spPr>
          <a:xfrm>
            <a:off x="7800112" y="3719681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1" grpId="0"/>
      <p:bldP spid="23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Gestalt Psychology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8245" t="1743" r="6688"/>
          <a:stretch/>
        </p:blipFill>
        <p:spPr>
          <a:xfrm>
            <a:off x="6049441" y="1600200"/>
            <a:ext cx="4594812" cy="44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6049441" y="1597028"/>
            <a:ext cx="4594812" cy="44227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876800" y="1219200"/>
            <a:ext cx="2052320" cy="5186680"/>
            <a:chOff x="3352800" y="1219200"/>
            <a:chExt cx="2052320" cy="5186680"/>
          </a:xfrm>
        </p:grpSpPr>
        <p:sp>
          <p:nvSpPr>
            <p:cNvPr id="203" name="Google Shape;203;p19" descr="Untitled.png"/>
            <p:cNvSpPr/>
            <p:nvPr/>
          </p:nvSpPr>
          <p:spPr>
            <a:xfrm>
              <a:off x="3352800" y="4876800"/>
              <a:ext cx="1173480" cy="152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Google Shape;204;p19" descr="Untitled.png"/>
            <p:cNvSpPr/>
            <p:nvPr/>
          </p:nvSpPr>
          <p:spPr>
            <a:xfrm>
              <a:off x="4267200" y="2057400"/>
              <a:ext cx="965200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19" descr="Untitled.png"/>
            <p:cNvSpPr/>
            <p:nvPr/>
          </p:nvSpPr>
          <p:spPr>
            <a:xfrm>
              <a:off x="4267200" y="4343400"/>
              <a:ext cx="1036320" cy="81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9" descr="Untitled.png"/>
            <p:cNvSpPr/>
            <p:nvPr/>
          </p:nvSpPr>
          <p:spPr>
            <a:xfrm>
              <a:off x="4572000" y="3124200"/>
              <a:ext cx="833120" cy="10566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19" descr="Untitled.png"/>
            <p:cNvSpPr/>
            <p:nvPr/>
          </p:nvSpPr>
          <p:spPr>
            <a:xfrm>
              <a:off x="3810000" y="1219200"/>
              <a:ext cx="822960" cy="995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934240-4376-443B-1F38-94232CB448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Mental Models</a:t>
            </a:r>
          </a:p>
        </p:txBody>
      </p:sp>
      <p:pic>
        <p:nvPicPr>
          <p:cNvPr id="5" name="Google Shape;267;p31">
            <a:extLst>
              <a:ext uri="{FF2B5EF4-FFF2-40B4-BE49-F238E27FC236}">
                <a16:creationId xmlns:a16="http://schemas.microsoft.com/office/drawing/2014/main" id="{7F412282-BEA3-3D4D-FF5F-67B849264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712531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68;p31">
            <a:extLst>
              <a:ext uri="{FF2B5EF4-FFF2-40B4-BE49-F238E27FC236}">
                <a16:creationId xmlns:a16="http://schemas.microsoft.com/office/drawing/2014/main" id="{6B341D93-701A-0A5B-2DFB-33E5649588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131130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31">
            <a:extLst>
              <a:ext uri="{FF2B5EF4-FFF2-40B4-BE49-F238E27FC236}">
                <a16:creationId xmlns:a16="http://schemas.microsoft.com/office/drawing/2014/main" id="{B4F746E1-5310-BA86-434C-40F3CAF0C65C}"/>
              </a:ext>
            </a:extLst>
          </p:cNvPr>
          <p:cNvSpPr/>
          <p:nvPr/>
        </p:nvSpPr>
        <p:spPr>
          <a:xfrm rot="-10027351">
            <a:off x="5797658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5" y="208536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1879</Words>
  <Application>Microsoft Macintosh PowerPoint</Application>
  <PresentationFormat>Widescreen</PresentationFormat>
  <Paragraphs>278</Paragraphs>
  <Slides>62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PowerPoint Presentation</vt:lpstr>
      <vt:lpstr>Emergence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2025-02-03T18:54:23Z</dcterms:modified>
</cp:coreProperties>
</file>